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969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065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161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257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353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449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545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641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73700" marR="0" indent="-5969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7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endryte/canmv_ide/releases" TargetMode="Externa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张馥媛 02/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张馥媛 02/2025</a:t>
            </a:r>
          </a:p>
        </p:txBody>
      </p:sp>
      <p:sp>
        <p:nvSpPr>
          <p:cNvPr id="172" name="K230 简介和AI例程演示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K230 简介和AI例程演示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目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目录</a:t>
            </a:r>
          </a:p>
        </p:txBody>
      </p:sp>
      <p:sp>
        <p:nvSpPr>
          <p:cNvPr id="175" name="K230介绍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K230介绍</a:t>
            </a:r>
          </a:p>
          <a:p>
            <a:pPr/>
            <a:r>
              <a:t>环境配置</a:t>
            </a:r>
          </a:p>
          <a:p>
            <a:pPr/>
            <a:r>
              <a:t>演示Demo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K230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K230介绍</a:t>
            </a:r>
          </a:p>
        </p:txBody>
      </p:sp>
      <p:sp>
        <p:nvSpPr>
          <p:cNvPr id="178" name="开发版概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开发版概况</a:t>
            </a:r>
          </a:p>
        </p:txBody>
      </p:sp>
      <p:pic>
        <p:nvPicPr>
          <p:cNvPr id="179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34" y="1606550"/>
            <a:ext cx="12941301" cy="1050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K230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K230介绍</a:t>
            </a:r>
          </a:p>
        </p:txBody>
      </p:sp>
      <p:sp>
        <p:nvSpPr>
          <p:cNvPr id="182" name="开发版概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开发版概况</a:t>
            </a:r>
          </a:p>
        </p:txBody>
      </p:sp>
      <p:pic>
        <p:nvPicPr>
          <p:cNvPr id="183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7402" y="1647547"/>
            <a:ext cx="14295421" cy="10780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环境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环境配置</a:t>
            </a:r>
          </a:p>
        </p:txBody>
      </p:sp>
      <p:sp>
        <p:nvSpPr>
          <p:cNvPr id="186" name="烧录固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烧录固件</a:t>
            </a:r>
          </a:p>
          <a:p>
            <a:pPr/>
            <a:r>
              <a:t>连接IDE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环境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环境配置</a:t>
            </a:r>
          </a:p>
        </p:txBody>
      </p:sp>
      <p:sp>
        <p:nvSpPr>
          <p:cNvPr id="189" name="烧录固件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烧录固件</a:t>
            </a:r>
          </a:p>
        </p:txBody>
      </p:sp>
      <p:sp>
        <p:nvSpPr>
          <p:cNvPr id="190" name="准备默认套件：…"/>
          <p:cNvSpPr txBox="1"/>
          <p:nvPr>
            <p:ph type="body" sz="quarter" idx="1"/>
          </p:nvPr>
        </p:nvSpPr>
        <p:spPr>
          <a:xfrm>
            <a:off x="912716" y="4248504"/>
            <a:ext cx="6077894" cy="4503788"/>
          </a:xfrm>
          <a:prstGeom prst="rect">
            <a:avLst/>
          </a:prstGeom>
        </p:spPr>
        <p:txBody>
          <a:bodyPr/>
          <a:lstStyle/>
          <a:p>
            <a:pPr marL="0" indent="0" defTabSz="2243271">
              <a:spcBef>
                <a:spcPts val="4100"/>
              </a:spcBef>
              <a:buSzTx/>
              <a:buNone/>
              <a:defRPr sz="5152"/>
            </a:pPr>
            <a:r>
              <a:t>准备默认套件：</a:t>
            </a:r>
          </a:p>
          <a:p>
            <a:pPr marL="560831" indent="-560831" defTabSz="2243271">
              <a:spcBef>
                <a:spcPts val="4100"/>
              </a:spcBef>
              <a:defRPr sz="3956"/>
            </a:pPr>
            <a:r>
              <a:t>CanMV-K230 主板 x 1</a:t>
            </a:r>
          </a:p>
          <a:p>
            <a:pPr marL="560831" indent="-560831" defTabSz="2243271">
              <a:spcBef>
                <a:spcPts val="4100"/>
              </a:spcBef>
              <a:defRPr sz="3956"/>
            </a:pPr>
            <a:r>
              <a:t>OV5647 摄像头 x 1</a:t>
            </a:r>
          </a:p>
          <a:p>
            <a:pPr marL="560831" indent="-560831" defTabSz="2243271">
              <a:spcBef>
                <a:spcPts val="4100"/>
              </a:spcBef>
              <a:defRPr sz="3956"/>
            </a:pPr>
            <a:r>
              <a:t>Type-C 数据线 x 1</a:t>
            </a:r>
          </a:p>
        </p:txBody>
      </p:sp>
      <p:pic>
        <p:nvPicPr>
          <p:cNvPr id="191" name="32cb80c23dba74b1b951428b8562f66e.png" descr="32cb80c23dba74b1b951428b8562f66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67393" y="2259291"/>
            <a:ext cx="7799440" cy="1039925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其他配件：…"/>
          <p:cNvSpPr txBox="1"/>
          <p:nvPr/>
        </p:nvSpPr>
        <p:spPr>
          <a:xfrm>
            <a:off x="7203924" y="4196769"/>
            <a:ext cx="7166447" cy="652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779987">
              <a:spcBef>
                <a:spcPts val="3200"/>
              </a:spcBef>
              <a:defRPr sz="4818"/>
            </a:pPr>
            <a:r>
              <a:t>其他配件：</a:t>
            </a:r>
          </a:p>
          <a:p>
            <a:pPr marL="435737" indent="-435737" defTabSz="1779987">
              <a:spcBef>
                <a:spcPts val="3200"/>
              </a:spcBef>
              <a:buSzPct val="123000"/>
              <a:buChar char="•"/>
              <a:defRPr sz="3431"/>
            </a:pPr>
            <a:r>
              <a:t>TF 卡和读卡器：用于烧录固件和启动系统（必需）</a:t>
            </a:r>
          </a:p>
          <a:p>
            <a:pPr marL="435737" indent="-435737" defTabSz="1779987">
              <a:spcBef>
                <a:spcPts val="3200"/>
              </a:spcBef>
              <a:buSzPct val="123000"/>
              <a:buChar char="•"/>
              <a:defRPr sz="3431"/>
            </a:pPr>
            <a:r>
              <a:t>带 HDMI 接口的显示器及 HDMI 连接线</a:t>
            </a:r>
          </a:p>
          <a:p>
            <a:pPr marL="435737" indent="-435737" defTabSz="1779987">
              <a:spcBef>
                <a:spcPts val="3200"/>
              </a:spcBef>
              <a:buSzPct val="123000"/>
              <a:buChar char="•"/>
              <a:defRPr sz="3431"/>
            </a:pPr>
            <a:r>
              <a:t>100M/1000M 以太网线及有线路由器</a:t>
            </a:r>
          </a:p>
          <a:p>
            <a:pPr marL="435737" indent="-435737" defTabSz="1779987">
              <a:spcBef>
                <a:spcPts val="3200"/>
              </a:spcBef>
              <a:buSzPct val="123000"/>
              <a:buChar char="•"/>
              <a:defRPr sz="3431"/>
            </a:pPr>
            <a:r>
              <a:t>额外的 Type-C 数据线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环境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环境配置</a:t>
            </a:r>
          </a:p>
        </p:txBody>
      </p:sp>
      <p:sp>
        <p:nvSpPr>
          <p:cNvPr id="195" name="连接I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连接IDE</a:t>
            </a:r>
          </a:p>
        </p:txBody>
      </p:sp>
      <p:sp>
        <p:nvSpPr>
          <p:cNvPr id="196" name="CanMV IDE项目开发工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CanMV IDE项目开发工具</a:t>
            </a:r>
          </a:p>
          <a:p>
            <a:pPr/>
            <a:r>
              <a:t>下载地址：</a:t>
            </a:r>
            <a:r>
              <a:rPr u="sng">
                <a:hlinkClick r:id="rId2" invalidUrl="" action="" tgtFrame="" tooltip="" history="1" highlightClick="0" endSnd="0"/>
              </a:rPr>
              <a:t>https://github.com/kendryte/canmv_ide/releases</a:t>
            </a:r>
          </a:p>
        </p:txBody>
      </p:sp>
      <p:pic>
        <p:nvPicPr>
          <p:cNvPr id="197" name="f7243afda46d83d142e89ee80d6335b8.png" descr="f7243afda46d83d142e89ee80d6335b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0182" y="7984904"/>
            <a:ext cx="10160001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演示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演示Demo</a:t>
            </a:r>
          </a:p>
        </p:txBody>
      </p:sp>
      <p:sp>
        <p:nvSpPr>
          <p:cNvPr id="200" name="动态手势识别…"/>
          <p:cNvSpPr txBox="1"/>
          <p:nvPr>
            <p:ph type="body" idx="1"/>
          </p:nvPr>
        </p:nvSpPr>
        <p:spPr>
          <a:xfrm>
            <a:off x="1206500" y="4036328"/>
            <a:ext cx="21971000" cy="8256011"/>
          </a:xfrm>
          <a:prstGeom prst="rect">
            <a:avLst/>
          </a:prstGeom>
        </p:spPr>
        <p:txBody>
          <a:bodyPr/>
          <a:lstStyle/>
          <a:p>
            <a:pPr/>
            <a:r>
              <a:t>动态手势识别</a:t>
            </a:r>
          </a:p>
          <a:p>
            <a:pPr/>
            <a:r>
              <a:t>猜拳游戏</a:t>
            </a:r>
          </a:p>
          <a:p>
            <a:pPr/>
            <a:r>
              <a:t>人脸识别</a:t>
            </a:r>
          </a:p>
          <a:p>
            <a:pPr/>
            <a:r>
              <a:t>人脸关键部位识别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感谢观看"/>
          <p:cNvSpPr txBox="1"/>
          <p:nvPr>
            <p:ph type="title"/>
          </p:nvPr>
        </p:nvSpPr>
        <p:spPr>
          <a:xfrm>
            <a:off x="9945050" y="6141418"/>
            <a:ext cx="4493901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感谢观看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